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84" d="100"/>
          <a:sy n="84" d="100"/>
        </p:scale>
        <p:origin x="143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E89E-72EC-47E8-901F-B036ADCF14AC}" type="datetimeFigureOut">
              <a:rPr lang="en-US" smtClean="0"/>
              <a:pPr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E9E57-AFFD-4BA6-904F-1C51AC399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6685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71800" y="202573"/>
            <a:ext cx="3600400" cy="1061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جامعة ديالى – كلية</a:t>
            </a:r>
            <a:r>
              <a:rPr kumimoji="0" lang="ar-IQ" sz="3000" i="0" u="none" strike="noStrike" kern="120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AGA Granada غرناطة V2" pitchFamily="2" charset="-78"/>
                <a:cs typeface="+mj-cs"/>
              </a:rPr>
              <a:t> </a:t>
            </a:r>
            <a:r>
              <a:rPr lang="ar-IQ" sz="2400" dirty="0">
                <a:cs typeface="+mj-cs"/>
              </a:rPr>
              <a:t>الهندسة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IQ" sz="2400" dirty="0">
                <a:cs typeface="+mj-cs"/>
              </a:rPr>
              <a:t>قسم هندسة العمارة</a:t>
            </a:r>
            <a:endParaRPr lang="en-US" sz="2400" dirty="0"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i="0" u="none" strike="noStrike" kern="120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F4F6A70-C7C1-4FDB-BF52-D9BCF3AE91CB}"/>
              </a:ext>
            </a:extLst>
          </p:cNvPr>
          <p:cNvSpPr txBox="1"/>
          <p:nvPr/>
        </p:nvSpPr>
        <p:spPr>
          <a:xfrm>
            <a:off x="719572" y="3717032"/>
            <a:ext cx="77048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4000" dirty="0">
                <a:cs typeface="+mj-cs"/>
              </a:rPr>
              <a:t>التحولات الشكلية على التكوينات </a:t>
            </a:r>
            <a:r>
              <a:rPr lang="ar-IQ" sz="4000" dirty="0" err="1">
                <a:cs typeface="+mj-cs"/>
              </a:rPr>
              <a:t>الكتلية</a:t>
            </a:r>
            <a:endParaRPr lang="en-US" sz="4000" dirty="0"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C33C736-5412-4C88-AC46-9554BE128D96}"/>
              </a:ext>
            </a:extLst>
          </p:cNvPr>
          <p:cNvSpPr txBox="1"/>
          <p:nvPr/>
        </p:nvSpPr>
        <p:spPr>
          <a:xfrm>
            <a:off x="2918098" y="2381979"/>
            <a:ext cx="33078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IQ" sz="2400" dirty="0">
                <a:cs typeface="+mj-cs"/>
              </a:rPr>
              <a:t>مبادئ الفن والعمارة / المرحلة الأولى</a:t>
            </a:r>
          </a:p>
          <a:p>
            <a:pPr algn="ctr" rtl="1"/>
            <a:r>
              <a:rPr lang="ar-IQ" sz="2400" dirty="0">
                <a:cs typeface="+mj-cs"/>
              </a:rPr>
              <a:t>المحاضرة الرابعة</a:t>
            </a:r>
            <a:endParaRPr lang="en-US" sz="2400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6632"/>
            <a:ext cx="8784976" cy="72008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144D890-02E2-4BFB-B5D4-98C10AC75EF7}"/>
              </a:ext>
            </a:extLst>
          </p:cNvPr>
          <p:cNvSpPr txBox="1"/>
          <p:nvPr/>
        </p:nvSpPr>
        <p:spPr>
          <a:xfrm>
            <a:off x="4283968" y="105236"/>
            <a:ext cx="44913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/>
            <a:r>
              <a:rPr lang="ar-IQ" sz="4000" dirty="0">
                <a:cs typeface="+mj-cs"/>
              </a:rPr>
              <a:t>التحولات الشكلية</a:t>
            </a:r>
            <a:endParaRPr lang="en-US" sz="4000" dirty="0">
              <a:cs typeface="+mj-cs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6BDEB2DE-5EF0-4171-8860-5D886426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991646"/>
            <a:ext cx="8784976" cy="477054"/>
          </a:xfrm>
          <a:noFill/>
        </p:spPr>
        <p:txBody>
          <a:bodyPr wrap="square">
            <a:spAutoFit/>
          </a:bodyPr>
          <a:lstStyle/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IQ" sz="2500" dirty="0">
                <a:latin typeface="+mn-lt"/>
                <a:ea typeface="+mn-ea"/>
              </a:rPr>
              <a:t>التحول البعدي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18C2E0FB-B4F2-4148-955E-EF2D47D910E9}"/>
              </a:ext>
            </a:extLst>
          </p:cNvPr>
          <p:cNvSpPr/>
          <p:nvPr/>
        </p:nvSpPr>
        <p:spPr>
          <a:xfrm>
            <a:off x="168036" y="3127164"/>
            <a:ext cx="8796452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التحول </a:t>
            </a:r>
            <a:r>
              <a:rPr lang="ar-IQ" sz="2500" dirty="0" err="1">
                <a:cs typeface="+mj-cs"/>
              </a:rPr>
              <a:t>بالاضافة</a:t>
            </a:r>
            <a:endParaRPr lang="ar-IQ" sz="2500" dirty="0">
              <a:cs typeface="+mj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3E7D8CEB-DFD7-40C5-BBB3-6E6A407C8AF8}"/>
              </a:ext>
            </a:extLst>
          </p:cNvPr>
          <p:cNvSpPr/>
          <p:nvPr/>
        </p:nvSpPr>
        <p:spPr>
          <a:xfrm>
            <a:off x="168036" y="3738382"/>
            <a:ext cx="8796452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إمكانية الجمع بين شكلين أو أكثر: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EFD8CEF-C55D-4628-8B55-879675BC0C09}"/>
              </a:ext>
            </a:extLst>
          </p:cNvPr>
          <p:cNvSpPr/>
          <p:nvPr/>
        </p:nvSpPr>
        <p:spPr>
          <a:xfrm>
            <a:off x="168036" y="4349600"/>
            <a:ext cx="7068260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الشد الفراغي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A6121F82-4B6A-487F-9A46-B8C13E9418A3}"/>
              </a:ext>
            </a:extLst>
          </p:cNvPr>
          <p:cNvSpPr/>
          <p:nvPr/>
        </p:nvSpPr>
        <p:spPr>
          <a:xfrm>
            <a:off x="168036" y="4834897"/>
            <a:ext cx="7068260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علاقة حافة مع حافة</a:t>
            </a: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xmlns="" id="{058787C4-57AF-42C9-8809-517A96F1D5EB}"/>
              </a:ext>
            </a:extLst>
          </p:cNvPr>
          <p:cNvSpPr txBox="1">
            <a:spLocks/>
          </p:cNvSpPr>
          <p:nvPr/>
        </p:nvSpPr>
        <p:spPr>
          <a:xfrm>
            <a:off x="168036" y="2559405"/>
            <a:ext cx="8796452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  <a:defRPr sz="2500">
                <a:cs typeface="khalaad al-arabeh 2" pitchFamily="2" charset="-78"/>
              </a:defRPr>
            </a:lvl1pPr>
          </a:lstStyle>
          <a:p>
            <a:r>
              <a:rPr lang="ar-IQ" dirty="0">
                <a:cs typeface="+mj-cs"/>
              </a:rPr>
              <a:t>التحول بالحذف</a:t>
            </a:r>
            <a:endParaRPr lang="en-US" dirty="0">
              <a:cs typeface="+mj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23BAADB1-4DD1-4DC6-B7D7-D8032B5AD869}"/>
              </a:ext>
            </a:extLst>
          </p:cNvPr>
          <p:cNvSpPr/>
          <p:nvPr/>
        </p:nvSpPr>
        <p:spPr>
          <a:xfrm>
            <a:off x="180682" y="5320194"/>
            <a:ext cx="7068260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علاقة وجه لوجه.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F3EB6E1D-1917-4B22-96E3-DF0C754D3E93}"/>
              </a:ext>
            </a:extLst>
          </p:cNvPr>
          <p:cNvSpPr/>
          <p:nvPr/>
        </p:nvSpPr>
        <p:spPr>
          <a:xfrm>
            <a:off x="180682" y="5813734"/>
            <a:ext cx="7068260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التداخل الكتلي.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AC449DB-4C1C-465C-9228-F4324B01ED6D}"/>
              </a:ext>
            </a:extLst>
          </p:cNvPr>
          <p:cNvSpPr/>
          <p:nvPr/>
        </p:nvSpPr>
        <p:spPr>
          <a:xfrm>
            <a:off x="1763688" y="620688"/>
            <a:ext cx="7068260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أنماط التكوينات </a:t>
            </a:r>
            <a:r>
              <a:rPr lang="ar-IQ" sz="2500" dirty="0" err="1">
                <a:cs typeface="+mj-cs"/>
              </a:rPr>
              <a:t>الكتلية</a:t>
            </a:r>
            <a:r>
              <a:rPr lang="ar-IQ" sz="2500" dirty="0">
                <a:cs typeface="+mj-cs"/>
              </a:rPr>
              <a:t>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1A06CDAE-B1A3-46E3-94C0-BA6DAEE86F46}"/>
              </a:ext>
            </a:extLst>
          </p:cNvPr>
          <p:cNvSpPr/>
          <p:nvPr/>
        </p:nvSpPr>
        <p:spPr>
          <a:xfrm>
            <a:off x="971600" y="1196752"/>
            <a:ext cx="7068260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التكوينات المركزية.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03718B3-9E78-4F99-A512-65FE659E897B}"/>
              </a:ext>
            </a:extLst>
          </p:cNvPr>
          <p:cNvSpPr/>
          <p:nvPr/>
        </p:nvSpPr>
        <p:spPr>
          <a:xfrm>
            <a:off x="998775" y="1772816"/>
            <a:ext cx="7068260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التكوينات الخطية.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3E03B41-DB2C-4ED7-B5C2-20ABA527A527}"/>
              </a:ext>
            </a:extLst>
          </p:cNvPr>
          <p:cNvSpPr/>
          <p:nvPr/>
        </p:nvSpPr>
        <p:spPr>
          <a:xfrm>
            <a:off x="998775" y="2348880"/>
            <a:ext cx="7068260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التكوينات الشعاعية.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B4171C5-3B96-472C-8CDF-BE62C7BF7F96}"/>
              </a:ext>
            </a:extLst>
          </p:cNvPr>
          <p:cNvSpPr/>
          <p:nvPr/>
        </p:nvSpPr>
        <p:spPr>
          <a:xfrm>
            <a:off x="1000657" y="2924944"/>
            <a:ext cx="7068260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التكوينات التجميعية.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AA711F8-3906-41E4-9980-1B5FD870B37C}"/>
              </a:ext>
            </a:extLst>
          </p:cNvPr>
          <p:cNvSpPr/>
          <p:nvPr/>
        </p:nvSpPr>
        <p:spPr>
          <a:xfrm>
            <a:off x="1000302" y="3499551"/>
            <a:ext cx="7068260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التكوينات الشبكية.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0931BB7-5F13-457A-837A-9C293440EB64}"/>
              </a:ext>
            </a:extLst>
          </p:cNvPr>
          <p:cNvSpPr/>
          <p:nvPr/>
        </p:nvSpPr>
        <p:spPr>
          <a:xfrm>
            <a:off x="1763688" y="4752146"/>
            <a:ext cx="7068260" cy="47705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342900" indent="-342900" algn="just" rt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ar-IQ" sz="2500" dirty="0">
                <a:cs typeface="+mj-cs"/>
              </a:rPr>
              <a:t>طرق جمع الأشكال والهيئات لخلق تكوينات كتلية.</a:t>
            </a:r>
          </a:p>
        </p:txBody>
      </p:sp>
    </p:spTree>
    <p:extLst>
      <p:ext uri="{BB962C8B-B14F-4D97-AF65-F5344CB8AC3E}">
        <p14:creationId xmlns:p14="http://schemas.microsoft.com/office/powerpoint/2010/main" val="184308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2505</TotalTime>
  <Words>76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AGA Granada غرناطة V2</vt:lpstr>
      <vt:lpstr>Arial</vt:lpstr>
      <vt:lpstr>Calibri</vt:lpstr>
      <vt:lpstr>khalaad al-arabeh 2</vt:lpstr>
      <vt:lpstr>Times New Roman</vt:lpstr>
      <vt:lpstr>Office Theme</vt:lpstr>
      <vt:lpstr>PowerPoint Presentation</vt:lpstr>
      <vt:lpstr>التحول البعدي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AutoCad 2021</dc:title>
  <dc:creator>wameedh</dc:creator>
  <cp:lastModifiedBy>wameedh</cp:lastModifiedBy>
  <cp:revision>183</cp:revision>
  <dcterms:created xsi:type="dcterms:W3CDTF">2021-10-20T16:32:18Z</dcterms:created>
  <dcterms:modified xsi:type="dcterms:W3CDTF">2022-05-15T11:57:23Z</dcterms:modified>
</cp:coreProperties>
</file>